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pptx" ContentType="application/vnd.openxmlformats-officedocument.presentationml.presentation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56" r:id="rId1"/>
  </p:sldMasterIdLst>
  <p:notesMasterIdLst>
    <p:notesMasterId r:id="rId7"/>
  </p:notesMasterIdLst>
  <p:sldIdLst>
    <p:sldId id="302" r:id="rId2"/>
    <p:sldId id="304" r:id="rId3"/>
    <p:sldId id="305" r:id="rId4"/>
    <p:sldId id="306" r:id="rId5"/>
    <p:sldId id="308" r:id="rId6"/>
  </p:sldIdLst>
  <p:sldSz cx="11522075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ללא סגנון, רשת טבלה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428" autoAdjust="0"/>
    <p:restoredTop sz="94660"/>
  </p:normalViewPr>
  <p:slideViewPr>
    <p:cSldViewPr>
      <p:cViewPr varScale="1">
        <p:scale>
          <a:sx n="111" d="100"/>
          <a:sy n="111" d="100"/>
        </p:scale>
        <p:origin x="-1112" y="-52"/>
      </p:cViewPr>
      <p:guideLst>
        <p:guide orient="horz" pos="2160"/>
        <p:guide pos="362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D438DE5-3A01-4A96-B6BE-6C3D35906B44}" type="datetimeFigureOut">
              <a:rPr lang="he-IL" smtClean="0"/>
              <a:t>כ'/אלול/תשע"ח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549275" y="685800"/>
            <a:ext cx="57594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1ED1735A-6E16-4896-8C71-2AE8786A4A3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6069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D1735A-6E16-4896-8C71-2AE8786A4A3A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37070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D1735A-6E16-4896-8C71-2AE8786A4A3A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39542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מלבן 22"/>
          <p:cNvSpPr/>
          <p:nvPr/>
        </p:nvSpPr>
        <p:spPr>
          <a:xfrm flipV="1">
            <a:off x="6817206" y="3810001"/>
            <a:ext cx="4704871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מלבן 23"/>
          <p:cNvSpPr/>
          <p:nvPr/>
        </p:nvSpPr>
        <p:spPr>
          <a:xfrm flipV="1">
            <a:off x="6817228" y="3897010"/>
            <a:ext cx="4704849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מלבן 24"/>
          <p:cNvSpPr/>
          <p:nvPr/>
        </p:nvSpPr>
        <p:spPr>
          <a:xfrm flipV="1">
            <a:off x="6817228" y="4115167"/>
            <a:ext cx="4704849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מלבן 25"/>
          <p:cNvSpPr/>
          <p:nvPr/>
        </p:nvSpPr>
        <p:spPr>
          <a:xfrm flipV="1">
            <a:off x="6817228" y="4164403"/>
            <a:ext cx="2477246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מלבן 26"/>
          <p:cNvSpPr/>
          <p:nvPr/>
        </p:nvSpPr>
        <p:spPr>
          <a:xfrm flipV="1">
            <a:off x="6817228" y="4199572"/>
            <a:ext cx="2477246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מלבן מעוגל 29"/>
          <p:cNvSpPr/>
          <p:nvPr/>
        </p:nvSpPr>
        <p:spPr bwMode="white">
          <a:xfrm>
            <a:off x="6817228" y="3962400"/>
            <a:ext cx="3859895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מלבן מעוגל 30"/>
          <p:cNvSpPr/>
          <p:nvPr/>
        </p:nvSpPr>
        <p:spPr bwMode="white">
          <a:xfrm>
            <a:off x="9294911" y="4060983"/>
            <a:ext cx="2016363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מלבן 6"/>
          <p:cNvSpPr/>
          <p:nvPr/>
        </p:nvSpPr>
        <p:spPr>
          <a:xfrm>
            <a:off x="1" y="3649662"/>
            <a:ext cx="11522075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מלבן 9"/>
          <p:cNvSpPr/>
          <p:nvPr/>
        </p:nvSpPr>
        <p:spPr>
          <a:xfrm>
            <a:off x="1" y="3675528"/>
            <a:ext cx="11522076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מלבן 10"/>
          <p:cNvSpPr/>
          <p:nvPr/>
        </p:nvSpPr>
        <p:spPr>
          <a:xfrm flipV="1">
            <a:off x="8082149" y="3643090"/>
            <a:ext cx="3439927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מלבן 18"/>
          <p:cNvSpPr/>
          <p:nvPr/>
        </p:nvSpPr>
        <p:spPr>
          <a:xfrm>
            <a:off x="0" y="0"/>
            <a:ext cx="11522075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כותרת 7"/>
          <p:cNvSpPr>
            <a:spLocks noGrp="1"/>
          </p:cNvSpPr>
          <p:nvPr>
            <p:ph type="ctrTitle"/>
          </p:nvPr>
        </p:nvSpPr>
        <p:spPr>
          <a:xfrm>
            <a:off x="576104" y="2401888"/>
            <a:ext cx="10657919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9" name="כותרת משנה 8"/>
          <p:cNvSpPr>
            <a:spLocks noGrp="1"/>
          </p:cNvSpPr>
          <p:nvPr>
            <p:ph type="subTitle" idx="1"/>
          </p:nvPr>
        </p:nvSpPr>
        <p:spPr>
          <a:xfrm>
            <a:off x="576104" y="3899938"/>
            <a:ext cx="6241124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he-IL" smtClean="0"/>
              <a:t>לחץ כדי לערוך סגנון כותרת משנה של תבנית בסיס</a:t>
            </a:r>
            <a:endParaRPr kumimoji="0" lang="en-US"/>
          </a:p>
        </p:txBody>
      </p:sp>
      <p:sp>
        <p:nvSpPr>
          <p:cNvPr id="28" name="מציין מיקום של תאריך 27"/>
          <p:cNvSpPr>
            <a:spLocks noGrp="1"/>
          </p:cNvSpPr>
          <p:nvPr>
            <p:ph type="dt" sz="half" idx="10"/>
          </p:nvPr>
        </p:nvSpPr>
        <p:spPr>
          <a:xfrm>
            <a:off x="8449522" y="4206240"/>
            <a:ext cx="1209818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כ'/אלול/תשע"ח</a:t>
            </a:fld>
            <a:endParaRPr lang="he-IL"/>
          </a:p>
        </p:txBody>
      </p:sp>
      <p:sp>
        <p:nvSpPr>
          <p:cNvPr id="17" name="מציין מיקום של כותרת תחתונה 16"/>
          <p:cNvSpPr>
            <a:spLocks noGrp="1"/>
          </p:cNvSpPr>
          <p:nvPr>
            <p:ph type="ftr" sz="quarter" idx="11"/>
          </p:nvPr>
        </p:nvSpPr>
        <p:spPr>
          <a:xfrm>
            <a:off x="6817228" y="4205288"/>
            <a:ext cx="1632294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29" name="מציין מיקום של מספר שקופית 28"/>
          <p:cNvSpPr>
            <a:spLocks noGrp="1"/>
          </p:cNvSpPr>
          <p:nvPr>
            <p:ph type="sldNum" sz="quarter" idx="12"/>
          </p:nvPr>
        </p:nvSpPr>
        <p:spPr>
          <a:xfrm>
            <a:off x="10483889" y="1136"/>
            <a:ext cx="942169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כ'/אלול/תשע"ח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8545539" y="1143000"/>
            <a:ext cx="2400432" cy="5486400"/>
          </a:xfrm>
        </p:spPr>
        <p:txBody>
          <a:bodyPr vert="eaVert"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576104" y="1143000"/>
            <a:ext cx="7873418" cy="5486400"/>
          </a:xfrm>
        </p:spPr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כ'/אלול/תשע"ח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כ'/אלול/תשע"ח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910164" y="1981201"/>
            <a:ext cx="9793764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910164" y="3367088"/>
            <a:ext cx="9793764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כ'/אלול/תשע"ח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576104" y="2249425"/>
            <a:ext cx="5088916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5857055" y="2249425"/>
            <a:ext cx="5088916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כ'/אלול/תשע"ח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80087" y="1143000"/>
            <a:ext cx="10561902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480087" y="2244970"/>
            <a:ext cx="5092757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3"/>
          </p:nvPr>
        </p:nvSpPr>
        <p:spPr>
          <a:xfrm>
            <a:off x="5949072" y="2244970"/>
            <a:ext cx="5092917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תוכן 4"/>
          <p:cNvSpPr>
            <a:spLocks noGrp="1"/>
          </p:cNvSpPr>
          <p:nvPr>
            <p:ph sz="quarter" idx="2"/>
          </p:nvPr>
        </p:nvSpPr>
        <p:spPr>
          <a:xfrm>
            <a:off x="480087" y="2708519"/>
            <a:ext cx="5092757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5945391" y="2708519"/>
            <a:ext cx="5092917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26" name="מציין מיקום של תאריך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15FDF4E-02FA-495D-9F7F-218675B6E325}" type="datetimeFigureOut">
              <a:rPr lang="he-IL" smtClean="0"/>
              <a:t>כ'/אלול/תשע"ח</a:t>
            </a:fld>
            <a:endParaRPr lang="he-IL"/>
          </a:p>
        </p:txBody>
      </p:sp>
      <p:sp>
        <p:nvSpPr>
          <p:cNvPr id="27" name="מציין מיקום של מספר שקופית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  <p:sp>
        <p:nvSpPr>
          <p:cNvPr id="28" name="מציין מיקום של כותרת תחתונה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he-I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76104" y="1143000"/>
            <a:ext cx="10369868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>
            <a:off x="8295894" y="612648"/>
            <a:ext cx="1206219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כ'/אלול/תשע"ח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>
            <a:off x="6625193" y="612648"/>
            <a:ext cx="1670701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>
            <a:off x="10300735" y="2272"/>
            <a:ext cx="960173" cy="365760"/>
          </a:xfrm>
        </p:spPr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כ'/אלול/תשע"ח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745777" y="1101970"/>
            <a:ext cx="4263168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2"/>
          </p:nvPr>
        </p:nvSpPr>
        <p:spPr>
          <a:xfrm>
            <a:off x="6745777" y="2010727"/>
            <a:ext cx="4263168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1"/>
          </p:nvPr>
        </p:nvSpPr>
        <p:spPr>
          <a:xfrm>
            <a:off x="192035" y="776287"/>
            <a:ext cx="6429318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כ'/אלול/תשע"ח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855325" y="1109161"/>
            <a:ext cx="73941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508653" y="1143000"/>
            <a:ext cx="5761038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he-IL" smtClean="0"/>
              <a:t>לחץ על הסמל כדי להוסיף תמונה</a:t>
            </a:r>
            <a:endParaRPr kumimoji="0" lang="en-US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7671861" y="3274309"/>
            <a:ext cx="3264588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כ'/אלול/תשע"ח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מלבן 27"/>
          <p:cNvSpPr/>
          <p:nvPr/>
        </p:nvSpPr>
        <p:spPr>
          <a:xfrm>
            <a:off x="1" y="366819"/>
            <a:ext cx="11522075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מלבן 28"/>
          <p:cNvSpPr/>
          <p:nvPr/>
        </p:nvSpPr>
        <p:spPr>
          <a:xfrm>
            <a:off x="0" y="-1"/>
            <a:ext cx="11522075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מלבן 29"/>
          <p:cNvSpPr/>
          <p:nvPr/>
        </p:nvSpPr>
        <p:spPr>
          <a:xfrm>
            <a:off x="1" y="308277"/>
            <a:ext cx="11522076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מלבן 30"/>
          <p:cNvSpPr/>
          <p:nvPr/>
        </p:nvSpPr>
        <p:spPr>
          <a:xfrm flipV="1">
            <a:off x="6817206" y="360247"/>
            <a:ext cx="4704871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מלבן 31"/>
          <p:cNvSpPr/>
          <p:nvPr/>
        </p:nvSpPr>
        <p:spPr>
          <a:xfrm flipV="1">
            <a:off x="6817228" y="440113"/>
            <a:ext cx="4704849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מלבן מעוגל 32"/>
          <p:cNvSpPr/>
          <p:nvPr/>
        </p:nvSpPr>
        <p:spPr bwMode="white">
          <a:xfrm>
            <a:off x="6813623" y="497504"/>
            <a:ext cx="3859895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מלבן מעוגל 33"/>
          <p:cNvSpPr/>
          <p:nvPr/>
        </p:nvSpPr>
        <p:spPr bwMode="white">
          <a:xfrm>
            <a:off x="9291306" y="588943"/>
            <a:ext cx="2016363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מלבן 34"/>
          <p:cNvSpPr/>
          <p:nvPr/>
        </p:nvSpPr>
        <p:spPr bwMode="invGray">
          <a:xfrm>
            <a:off x="11447688" y="-2001"/>
            <a:ext cx="72613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מלבן 35"/>
          <p:cNvSpPr/>
          <p:nvPr/>
        </p:nvSpPr>
        <p:spPr bwMode="invGray">
          <a:xfrm>
            <a:off x="11396674" y="-2001"/>
            <a:ext cx="3456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מלבן 36"/>
          <p:cNvSpPr/>
          <p:nvPr/>
        </p:nvSpPr>
        <p:spPr bwMode="invGray">
          <a:xfrm>
            <a:off x="11372666" y="-2001"/>
            <a:ext cx="11522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מלבן 37"/>
          <p:cNvSpPr/>
          <p:nvPr/>
        </p:nvSpPr>
        <p:spPr bwMode="invGray">
          <a:xfrm>
            <a:off x="11309656" y="-2001"/>
            <a:ext cx="34566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מלבן 38"/>
          <p:cNvSpPr/>
          <p:nvPr/>
        </p:nvSpPr>
        <p:spPr bwMode="invGray">
          <a:xfrm>
            <a:off x="11234372" y="380"/>
            <a:ext cx="69132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מלבן 39"/>
          <p:cNvSpPr/>
          <p:nvPr/>
        </p:nvSpPr>
        <p:spPr bwMode="invGray">
          <a:xfrm>
            <a:off x="11181195" y="380"/>
            <a:ext cx="11522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מציין מיקום של כותרת 21"/>
          <p:cNvSpPr>
            <a:spLocks noGrp="1"/>
          </p:cNvSpPr>
          <p:nvPr>
            <p:ph type="title"/>
          </p:nvPr>
        </p:nvSpPr>
        <p:spPr>
          <a:xfrm>
            <a:off x="576104" y="1143000"/>
            <a:ext cx="10369868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13" name="מציין מיקום טקסט 12"/>
          <p:cNvSpPr>
            <a:spLocks noGrp="1"/>
          </p:cNvSpPr>
          <p:nvPr>
            <p:ph type="body" idx="1"/>
          </p:nvPr>
        </p:nvSpPr>
        <p:spPr>
          <a:xfrm>
            <a:off x="576104" y="2249424"/>
            <a:ext cx="10369868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kumimoji="0" lang="he-IL" smtClean="0"/>
              <a:t>רמה שנייה</a:t>
            </a:r>
          </a:p>
          <a:p>
            <a:pPr lvl="2" eaLnBrk="1" latinLnBrk="0" hangingPunct="1"/>
            <a:r>
              <a:rPr kumimoji="0" lang="he-IL" smtClean="0"/>
              <a:t>רמה שלישית</a:t>
            </a:r>
          </a:p>
          <a:p>
            <a:pPr lvl="3" eaLnBrk="1" latinLnBrk="0" hangingPunct="1"/>
            <a:r>
              <a:rPr kumimoji="0" lang="he-IL" smtClean="0"/>
              <a:t>רמה רביעית</a:t>
            </a:r>
          </a:p>
          <a:p>
            <a:pPr lvl="4" eaLnBrk="1" latinLnBrk="0" hangingPunct="1"/>
            <a:r>
              <a:rPr kumimoji="0" lang="he-IL" smtClean="0"/>
              <a:t>רמה חמישית</a:t>
            </a:r>
            <a:endParaRPr kumimoji="0" lang="en-US"/>
          </a:p>
        </p:txBody>
      </p:sp>
      <p:sp>
        <p:nvSpPr>
          <p:cNvPr id="14" name="מציין מיקום של תאריך 13"/>
          <p:cNvSpPr>
            <a:spLocks noGrp="1"/>
          </p:cNvSpPr>
          <p:nvPr>
            <p:ph type="dt" sz="half" idx="2"/>
          </p:nvPr>
        </p:nvSpPr>
        <p:spPr>
          <a:xfrm>
            <a:off x="8299493" y="612648"/>
            <a:ext cx="1206219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815FDF4E-02FA-495D-9F7F-218675B6E325}" type="datetimeFigureOut">
              <a:rPr lang="he-IL" smtClean="0"/>
              <a:t>כ'/אלול/תשע"ח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3"/>
          </p:nvPr>
        </p:nvSpPr>
        <p:spPr>
          <a:xfrm>
            <a:off x="6625193" y="612648"/>
            <a:ext cx="1670701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he-IL"/>
          </a:p>
        </p:txBody>
      </p:sp>
      <p:sp>
        <p:nvSpPr>
          <p:cNvPr id="23" name="מציין מיקום של מספר שקופית 22"/>
          <p:cNvSpPr>
            <a:spLocks noGrp="1"/>
          </p:cNvSpPr>
          <p:nvPr>
            <p:ph type="sldNum" sz="quarter" idx="4"/>
          </p:nvPr>
        </p:nvSpPr>
        <p:spPr>
          <a:xfrm>
            <a:off x="10300735" y="2272"/>
            <a:ext cx="960173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rtl="1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r" rtl="1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r" rtl="1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4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emf"/><Relationship Id="rId5" Type="http://schemas.openxmlformats.org/officeDocument/2006/relationships/image" Target="../media/image2.emf"/><Relationship Id="rId4" Type="http://schemas.openxmlformats.org/officeDocument/2006/relationships/package" Target="../embeddings/Microsoft_PowerPoint_Presentation1.pptx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7" Type="http://schemas.openxmlformats.org/officeDocument/2006/relationships/image" Target="../media/image17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+mn-lt"/>
              </a:rPr>
              <a:t>September 4, </a:t>
            </a:r>
            <a:r>
              <a:rPr lang="en-US" dirty="0" smtClean="0">
                <a:latin typeface="+mn-lt"/>
              </a:rPr>
              <a:t>2018</a:t>
            </a:r>
            <a:endParaRPr lang="he-IL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93402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925980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אובייקט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3322726"/>
              </p:ext>
            </p:extLst>
          </p:nvPr>
        </p:nvGraphicFramePr>
        <p:xfrm>
          <a:off x="5923534" y="764704"/>
          <a:ext cx="3826720" cy="2868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" name="מצגת" r:id="rId4" imgW="5327446" imgH="3994265" progId="PowerPoint.Show.12">
                  <p:embed/>
                </p:oleObj>
              </mc:Choice>
              <mc:Fallback>
                <p:oleObj name="מצגת" r:id="rId4" imgW="5327446" imgH="3994265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23534" y="764704"/>
                        <a:ext cx="3826720" cy="2868900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3534" y="3645024"/>
            <a:ext cx="3826719" cy="28689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630" y="3645024"/>
            <a:ext cx="3826720" cy="28689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629" y="764704"/>
            <a:ext cx="3826720" cy="28689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75635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05" y="1024698"/>
            <a:ext cx="3783303" cy="28363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05" y="3861048"/>
            <a:ext cx="3783303" cy="28363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4263" y="1024698"/>
            <a:ext cx="3777537" cy="283202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4263" y="3865371"/>
            <a:ext cx="3777538" cy="283202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6494" y="1024698"/>
            <a:ext cx="3780820" cy="283448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5625" y="3861048"/>
            <a:ext cx="3783303" cy="283635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08805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3238" y="3789041"/>
            <a:ext cx="3531401" cy="264749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3238" y="1132828"/>
            <a:ext cx="3529044" cy="26457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2909" y="1132828"/>
            <a:ext cx="3531397" cy="264749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2909" y="3789040"/>
            <a:ext cx="3531400" cy="264749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06" y="1132828"/>
            <a:ext cx="3531400" cy="264749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05" y="3789040"/>
            <a:ext cx="3531401" cy="264749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401231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עירוני">
  <a:themeElements>
    <a:clrScheme name="עירוני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עירוני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עירוני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24304</TotalTime>
  <Words>7</Words>
  <Application>Microsoft Office PowerPoint</Application>
  <PresentationFormat>מותאם אישית</PresentationFormat>
  <Paragraphs>4</Paragraphs>
  <Slides>5</Slides>
  <Notes>2</Notes>
  <HiddenSlides>0</HiddenSlides>
  <MMClips>0</MMClips>
  <ScaleCrop>false</ScaleCrop>
  <HeadingPairs>
    <vt:vector size="6" baseType="variant">
      <vt:variant>
        <vt:lpstr>ערכת נושא</vt:lpstr>
      </vt:variant>
      <vt:variant>
        <vt:i4>1</vt:i4>
      </vt:variant>
      <vt:variant>
        <vt:lpstr>שרתי OLE מוטבעים</vt:lpstr>
      </vt:variant>
      <vt:variant>
        <vt:i4>1</vt:i4>
      </vt:variant>
      <vt:variant>
        <vt:lpstr>כותרות שקופיות</vt:lpstr>
      </vt:variant>
      <vt:variant>
        <vt:i4>5</vt:i4>
      </vt:variant>
    </vt:vector>
  </HeadingPairs>
  <TitlesOfParts>
    <vt:vector size="7" baseType="lpstr">
      <vt:lpstr>עירוני</vt:lpstr>
      <vt:lpstr>Microsoft PowerPoint Presentation</vt:lpstr>
      <vt:lpstr>September 4, 2018</vt:lpstr>
      <vt:lpstr>Data</vt:lpstr>
      <vt:lpstr>מצגת של PowerPoint</vt:lpstr>
      <vt:lpstr>מצגת של PowerPoint</vt:lpstr>
      <vt:lpstr>מצגת של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Electrodes Statistics</dc:title>
  <dc:creator>User</dc:creator>
  <cp:lastModifiedBy>User</cp:lastModifiedBy>
  <cp:revision>332</cp:revision>
  <dcterms:created xsi:type="dcterms:W3CDTF">2017-11-28T18:26:58Z</dcterms:created>
  <dcterms:modified xsi:type="dcterms:W3CDTF">2018-09-01T13:17:05Z</dcterms:modified>
</cp:coreProperties>
</file>